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D4E36-F234-47A4-88FF-7BDD9781B019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9E551-D44F-49A8-BC04-3BCA3BA3A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43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9E551-D44F-49A8-BC04-3BCA3BA3AC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2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8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5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8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2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9964-6910-42B3-B2E5-DDB3D515FF8A}" type="datetimeFigureOut">
              <a:rPr lang="ru-RU" smtClean="0"/>
              <a:t>чт 23.08.18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254AF-0D4B-4DFC-A7C1-9E083DF4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75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30036" y="317355"/>
            <a:ext cx="105571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Путешествие </a:t>
            </a:r>
          </a:p>
          <a:p>
            <a:pPr algn="ctr"/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Кузнецку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986" y="317355"/>
            <a:ext cx="3691155" cy="4921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6133" t="18900" r="4772" b="7581"/>
          <a:stretch/>
        </p:blipFill>
        <p:spPr>
          <a:xfrm>
            <a:off x="478197" y="3509963"/>
            <a:ext cx="5015346" cy="3103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003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707" y="5556250"/>
            <a:ext cx="45442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Выполнила: воспитатель высшей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квалификационной категории</a:t>
            </a:r>
          </a:p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МБДОУ ДС №19 г. Кузнецка  </a:t>
            </a:r>
          </a:p>
          <a:p>
            <a:pPr algn="ctr"/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Вергасова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Ольга Павловна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Непоседы - Россия - ты моя звезда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655" y="73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7455" y="5846617"/>
            <a:ext cx="80910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Стоит электричка – пора уж пора,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Но есть ещё время – успеем, да!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2" y="103295"/>
            <a:ext cx="7712108" cy="6005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7628407" y="498764"/>
            <a:ext cx="41202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Памятник кузнецу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90945" y="5375564"/>
            <a:ext cx="810491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Проедем, успеем – доедем туда,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Где не бывали с тобой никогда.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Мы едем в театр, в театр, в кино!</a:t>
            </a:r>
            <a:endParaRPr lang="ru-RU" sz="32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28" y="498764"/>
            <a:ext cx="46418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Центр детского творчества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94" y="119473"/>
            <a:ext cx="7096461" cy="5256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056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19308" y="775856"/>
            <a:ext cx="2937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81200" y="5732173"/>
            <a:ext cx="94903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кинотеатре посмотрим кино!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Нет, мы не успеем, кино есть кино,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58545" y="365125"/>
            <a:ext cx="461356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Музейно-выставочный центр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" y="326079"/>
            <a:ext cx="7110990" cy="5338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85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690688"/>
            <a:ext cx="8305800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09" y="262280"/>
            <a:ext cx="7021055" cy="5269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-290945" y="5347855"/>
            <a:ext cx="87145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 до электрички осталось одно,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Одно лишь мгновенье и миг на пути,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Чтобы доехать мне до Суры.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365125"/>
            <a:ext cx="46412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Привокзальная площадь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0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3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550" y="700089"/>
            <a:ext cx="10172699" cy="43704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Используемая литература: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Стихотворение учащегося Морозова Алексея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Интернет ресурсы: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Фото с сайта: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dostoprimechatelnosti-m.ru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›…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kuznecka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foto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-I</a:t>
            </a:r>
            <a:endParaRPr lang="ru-RU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Музыкальное сопровождение: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минусовка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песни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Ю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Тарана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«Россия 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ты моя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звезда»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b="1" dirty="0"/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5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9091" y="5727427"/>
            <a:ext cx="106957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Проедешь спокойно по чистой дороге,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Увидишь ты церковь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4" y="301133"/>
            <a:ext cx="7396048" cy="5426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 flipH="1">
            <a:off x="7744691" y="230188"/>
            <a:ext cx="43087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Вознесенский кафедральный собор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2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17" y="-9948"/>
            <a:ext cx="7882811" cy="60782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068291"/>
            <a:ext cx="12053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первую школу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972" y="365125"/>
            <a:ext cx="41975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МБОУ гимназия №1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3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9143997" y="1690688"/>
            <a:ext cx="2209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0" y="0"/>
            <a:ext cx="7882811" cy="60904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0582" y="5777345"/>
            <a:ext cx="9324109" cy="12280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Повыше проедешь и смотришь-леса,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Стоят непреступно на склоне холма.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8284591" y="365125"/>
            <a:ext cx="21617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Карпаты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6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055" y="914400"/>
            <a:ext cx="867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189" y="-13868"/>
            <a:ext cx="7882811" cy="59624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055" y="5694218"/>
            <a:ext cx="78278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Стоит там часовня, а рядом дома.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Спокойно и тихо у вод родника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65125"/>
            <a:ext cx="464127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Храм часовня великомученицы </a:t>
            </a:r>
            <a:r>
              <a:rPr lang="ru-RU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Параскевы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17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9143999" y="2828836"/>
            <a:ext cx="886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5" y="0"/>
            <a:ext cx="7665784" cy="59898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02874" y="5735783"/>
            <a:ext cx="99891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слышно лишь только журчит там вода,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Купели стоят, где икона была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124726" y="365125"/>
            <a:ext cx="39287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Родник, святой источник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3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help-u-pack-n-move.com/images/showcase/02_recurring/thumb/01_bg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6474" y="365125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15" y="365125"/>
            <a:ext cx="7224386" cy="5454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1018309" y="5761361"/>
            <a:ext cx="87768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Вернёшься, посмотришь – широкая площадь,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Блестящий из мрамора пол,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525640"/>
            <a:ext cx="43780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Площадь Ленина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97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9345" y="5821518"/>
            <a:ext cx="8894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Ленина видишь ты памятник статный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Стоит он с поднятой рукой.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43" y="365125"/>
            <a:ext cx="7224386" cy="5456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 flipH="1">
            <a:off x="7908357" y="484909"/>
            <a:ext cx="42836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Памятник В. И. Ленина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0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982" y="2690336"/>
            <a:ext cx="4405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727" y="365125"/>
            <a:ext cx="7346317" cy="5450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479964" y="5815421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Проедешь немного – увидишь вокзал,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поезд товарный уже побежал.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12618"/>
            <a:ext cx="45027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Железнодорожный вокзал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7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258</Words>
  <Application>Microsoft Office PowerPoint</Application>
  <PresentationFormat>Широкоэкранный</PresentationFormat>
  <Paragraphs>62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</cp:revision>
  <dcterms:created xsi:type="dcterms:W3CDTF">2018-08-10T04:51:43Z</dcterms:created>
  <dcterms:modified xsi:type="dcterms:W3CDTF">2018-08-23T15:41:27Z</dcterms:modified>
</cp:coreProperties>
</file>